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A034-A485-5248-A63F-91E70E4D43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43857B-031A-144A-A325-661B693891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EA9D1-EA9D-3E40-8846-CE30B946C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0AAA9-FBE2-F047-9E5F-B69C50C02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34E3C-71BB-2A40-B5B7-7C8521C20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65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477F8-085B-E34A-B01D-8D9B56C7C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E53CCE-2AC6-EB48-998F-DC270B1C37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22E36-EB46-394C-93EF-9494D8AC3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39673-009D-9849-8B96-430EFA71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A0F37-6F75-AC43-9071-45C55C70B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531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42952A-D07E-A84C-AE56-0E037D3C04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E9E5F-5969-7E45-9017-5234AC7524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F98DE-8B59-4942-92C0-097B10F20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B41A0-3CD6-A64C-98C4-1E576C4E6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265B3-4248-F04F-A79A-54EE4F985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782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39E0F-1ACE-0E44-AB11-1ACCE666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A1BFB-9ED9-9A47-8488-9139878FC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9849E-3D12-5149-9273-9346090A6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8982B-025F-FF4B-91F6-CC055A6FE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B4241-B4D5-B044-9910-1960189B3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90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B4D39-1874-5745-95B9-B203913F8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430F9-9BDF-D943-B2E7-7F10DFB75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A6E988-780B-3849-8E22-9CA7F19C2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39646-8560-1444-9969-E6DF022B2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5505A-D9BD-AF49-843C-D3B354D66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480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F6F46-2997-B240-9C0E-1C1799991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9E1A0-A3BC-504E-9B0C-38D07DF44B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7986B3-7181-1444-81D5-ACFD2F69D3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C17091-2362-D642-902E-C25796385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40D6E4-7600-0C42-A38B-CC4D6222B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6831C-C46F-6946-AD6B-05D4D0DAF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147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AC642-8146-8E43-B668-89F6DF08C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763A52-6570-2240-9D30-AB35190F3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2840AD-E061-4A4A-810C-66FF13DC6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BBA8BE-5211-6440-8B73-0439D0E9DE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6BDCC3-95B9-164D-B445-7A88A66C3F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60B8DD-5F39-1744-8882-3EAFD3568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233038-2386-E846-9851-D6C25D034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B48856-D934-CF45-A032-3A63F8E2F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653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3D312-B5F6-2841-9FD1-18B6E8C0B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C591FB-AD92-8043-800C-DF2DE8BE4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474473-5D87-8048-8B83-55E90F522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2C603F-5725-9C45-A988-815C153BA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74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AC164E-D8B9-8246-BBD1-175D269EF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32993-0FF8-0A4D-A40D-73809AF5B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CE813-9150-CF41-8814-A31FB773C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08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243F4-E1F0-3E4E-B8BB-81207FBEB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FC81-00D4-2B4F-9CA7-EEE7AC714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074F83-584A-0247-9E03-3EA5FAA2F7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B3FDB-A891-6A49-B47F-74C15E92E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EF1E8-D8DA-EA4C-B7AB-46F9778B1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F0392-1D4B-984D-8AD0-001847362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854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10DC5-B812-0C45-B146-FBAE9F4DE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954372-502A-7741-8D55-7110AE8226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289C36-2752-0A47-BAEC-8136FF53EC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59C8E-6D9D-424C-B1B2-D9F2E0F45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61795-1BC2-1744-9396-97F8164B1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9B5A4-DC5E-4449-A5FA-E58BC3C0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06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DF8559-6C83-9844-AC3F-5A4E92C9C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2CDD4-BADE-0C4A-8EF3-4EF2E622A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E9623-0CF2-F94A-86E1-BCDD2E206A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0EB27-3126-9D41-911B-556552F41294}" type="datetimeFigureOut">
              <a:rPr lang="en-US" smtClean="0"/>
              <a:t>8/29/20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8BB750-D8AC-9744-901F-99EB9DF20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3BC1A-8AD5-1747-A5EF-6FCF99119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FEF601-D040-D94F-8C8F-B96ADCAF6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31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 descr="A close up of a toy&#10;&#10;Description automatically generated">
            <a:extLst>
              <a:ext uri="{FF2B5EF4-FFF2-40B4-BE49-F238E27FC236}">
                <a16:creationId xmlns:a16="http://schemas.microsoft.com/office/drawing/2014/main" id="{9A9CA8F6-AEC6-3F40-92EF-75D46C182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6098" y="304800"/>
            <a:ext cx="2743200" cy="2743200"/>
          </a:xfrm>
          <a:prstGeom prst="rect">
            <a:avLst/>
          </a:prstGeom>
        </p:spPr>
      </p:pic>
      <p:pic>
        <p:nvPicPr>
          <p:cNvPr id="52" name="Picture 51" descr="A picture containing indoor, table, sitting, small&#10;&#10;Description automatically generated">
            <a:extLst>
              <a:ext uri="{FF2B5EF4-FFF2-40B4-BE49-F238E27FC236}">
                <a16:creationId xmlns:a16="http://schemas.microsoft.com/office/drawing/2014/main" id="{70EFE839-9191-4B4B-A943-DF7067F3C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902" y="3132084"/>
            <a:ext cx="2743200" cy="2743200"/>
          </a:xfrm>
          <a:prstGeom prst="rect">
            <a:avLst/>
          </a:prstGeom>
        </p:spPr>
      </p:pic>
      <p:pic>
        <p:nvPicPr>
          <p:cNvPr id="56" name="Picture 55" descr="A picture containing indoor, toy, table, sitting&#10;&#10;Description automatically generated">
            <a:extLst>
              <a:ext uri="{FF2B5EF4-FFF2-40B4-BE49-F238E27FC236}">
                <a16:creationId xmlns:a16="http://schemas.microsoft.com/office/drawing/2014/main" id="{F6F87A10-21C3-2C45-ABFD-85CAE1522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196" y="304800"/>
            <a:ext cx="2743200" cy="2743200"/>
          </a:xfrm>
          <a:prstGeom prst="rect">
            <a:avLst/>
          </a:prstGeom>
        </p:spPr>
      </p:pic>
      <p:pic>
        <p:nvPicPr>
          <p:cNvPr id="58" name="Picture 57" descr="A picture containing indoor, table, sitting, small&#10;&#10;Description automatically generated">
            <a:extLst>
              <a:ext uri="{FF2B5EF4-FFF2-40B4-BE49-F238E27FC236}">
                <a16:creationId xmlns:a16="http://schemas.microsoft.com/office/drawing/2014/main" id="{9E5D4179-0078-AF42-A1A3-D5E0143780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132084"/>
            <a:ext cx="2743200" cy="2743200"/>
          </a:xfrm>
          <a:prstGeom prst="rect">
            <a:avLst/>
          </a:prstGeom>
        </p:spPr>
      </p:pic>
      <p:pic>
        <p:nvPicPr>
          <p:cNvPr id="60" name="Picture 59" descr="A picture containing indoor, object, table, sitting&#10;&#10;Description automatically generated">
            <a:extLst>
              <a:ext uri="{FF2B5EF4-FFF2-40B4-BE49-F238E27FC236}">
                <a16:creationId xmlns:a16="http://schemas.microsoft.com/office/drawing/2014/main" id="{78F6BF9E-152E-5B43-94C6-7702EC250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04800"/>
            <a:ext cx="2743200" cy="2743200"/>
          </a:xfrm>
          <a:prstGeom prst="rect">
            <a:avLst/>
          </a:prstGeom>
        </p:spPr>
      </p:pic>
      <p:pic>
        <p:nvPicPr>
          <p:cNvPr id="62" name="Picture 61" descr="A picture containing indoor, table, small, sitting&#10;&#10;Description automatically generated">
            <a:extLst>
              <a:ext uri="{FF2B5EF4-FFF2-40B4-BE49-F238E27FC236}">
                <a16:creationId xmlns:a16="http://schemas.microsoft.com/office/drawing/2014/main" id="{7AE08965-6533-1B4A-AF14-1E1D1E8DBE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36098" y="3132084"/>
            <a:ext cx="2743200" cy="2743200"/>
          </a:xfrm>
          <a:prstGeom prst="rect">
            <a:avLst/>
          </a:prstGeom>
        </p:spPr>
      </p:pic>
      <p:pic>
        <p:nvPicPr>
          <p:cNvPr id="64" name="Picture 63" descr="A picture containing indoor, table, small, sitting&#10;&#10;Description automatically generated">
            <a:extLst>
              <a:ext uri="{FF2B5EF4-FFF2-40B4-BE49-F238E27FC236}">
                <a16:creationId xmlns:a16="http://schemas.microsoft.com/office/drawing/2014/main" id="{193FC15F-C933-A14F-9AB2-C5F829DFD4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6196" y="3132084"/>
            <a:ext cx="2743200" cy="2743200"/>
          </a:xfrm>
          <a:prstGeom prst="rect">
            <a:avLst/>
          </a:prstGeom>
        </p:spPr>
      </p:pic>
      <p:pic>
        <p:nvPicPr>
          <p:cNvPr id="66" name="Picture 65" descr="A picture containing indoor, table, sitting, small&#10;&#10;Description automatically generated">
            <a:extLst>
              <a:ext uri="{FF2B5EF4-FFF2-40B4-BE49-F238E27FC236}">
                <a16:creationId xmlns:a16="http://schemas.microsoft.com/office/drawing/2014/main" id="{2B834C4A-9BDB-4E4C-B660-873ECB9561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55902" y="3048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69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Yuke Zhu</dc:creator>
  <cp:lastModifiedBy>Yuke Zhu</cp:lastModifiedBy>
  <cp:revision>1</cp:revision>
  <dcterms:created xsi:type="dcterms:W3CDTF">2020-08-30T03:06:52Z</dcterms:created>
  <dcterms:modified xsi:type="dcterms:W3CDTF">2020-08-30T03:14:53Z</dcterms:modified>
</cp:coreProperties>
</file>

<file path=docProps/thumbnail.jpeg>
</file>